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38A"/>
    <a:srgbClr val="0000FF"/>
    <a:srgbClr val="FF0000"/>
    <a:srgbClr val="66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BF965-3794-41ED-A8B1-7C536F5B4EC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DCD11-0EE9-4597-9C31-977FB1C7ECD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/>
            <a:t>পশুর খাদ্য</a:t>
          </a:r>
          <a:endParaRPr lang="en-US" dirty="0"/>
        </a:p>
      </dgm:t>
    </dgm:pt>
    <dgm:pt modelId="{B084486F-20DC-48F6-B69A-798352337370}" type="parTrans" cxnId="{22FDE211-9BC3-48F3-B6A2-C5D981F184F3}">
      <dgm:prSet/>
      <dgm:spPr/>
      <dgm:t>
        <a:bodyPr/>
        <a:lstStyle/>
        <a:p>
          <a:endParaRPr lang="en-US"/>
        </a:p>
      </dgm:t>
    </dgm:pt>
    <dgm:pt modelId="{AF14E0D8-CC10-4528-9685-6A32B42DE486}" type="sibTrans" cxnId="{22FDE211-9BC3-48F3-B6A2-C5D981F184F3}">
      <dgm:prSet/>
      <dgm:spPr/>
      <dgm:t>
        <a:bodyPr/>
        <a:lstStyle/>
        <a:p>
          <a:endParaRPr lang="en-US"/>
        </a:p>
      </dgm:t>
    </dgm:pt>
    <dgm:pt modelId="{A5CCCF32-D89B-41E7-84A0-7BDDBFCB1A5E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/>
            <a:t>দানাদার খাদ্য</a:t>
          </a:r>
          <a:endParaRPr lang="en-US" dirty="0"/>
        </a:p>
      </dgm:t>
    </dgm:pt>
    <dgm:pt modelId="{69B5BFEF-7C0C-4F53-AC05-0A4C88E5BCCF}" type="parTrans" cxnId="{18A23F2E-EFFE-4F7F-9348-B57AA91D9720}">
      <dgm:prSet/>
      <dgm:spPr/>
      <dgm:t>
        <a:bodyPr/>
        <a:lstStyle/>
        <a:p>
          <a:endParaRPr lang="en-US"/>
        </a:p>
      </dgm:t>
    </dgm:pt>
    <dgm:pt modelId="{03BA9448-C045-4A91-886E-7444C5BFE325}" type="sibTrans" cxnId="{18A23F2E-EFFE-4F7F-9348-B57AA91D9720}">
      <dgm:prSet/>
      <dgm:spPr/>
      <dgm:t>
        <a:bodyPr/>
        <a:lstStyle/>
        <a:p>
          <a:endParaRPr lang="en-US"/>
        </a:p>
      </dgm:t>
    </dgm:pt>
    <dgm:pt modelId="{90B3AB16-0792-4CFF-80D0-0313B0E1EF81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/>
            <a:t>আঁশ জাতীয় খাদ্য</a:t>
          </a:r>
          <a:endParaRPr lang="en-US" dirty="0"/>
        </a:p>
      </dgm:t>
    </dgm:pt>
    <dgm:pt modelId="{DD636883-B67C-440C-9B2D-7ADD960552DA}" type="parTrans" cxnId="{9DEEBD93-9912-4FEC-A86E-E003AE7810BC}">
      <dgm:prSet/>
      <dgm:spPr/>
      <dgm:t>
        <a:bodyPr/>
        <a:lstStyle/>
        <a:p>
          <a:endParaRPr lang="en-US"/>
        </a:p>
      </dgm:t>
    </dgm:pt>
    <dgm:pt modelId="{81B7AFDD-F0EE-4DDF-8CB2-EB40161B1A49}" type="sibTrans" cxnId="{9DEEBD93-9912-4FEC-A86E-E003AE7810BC}">
      <dgm:prSet/>
      <dgm:spPr/>
      <dgm:t>
        <a:bodyPr/>
        <a:lstStyle/>
        <a:p>
          <a:endParaRPr lang="en-US"/>
        </a:p>
      </dgm:t>
    </dgm:pt>
    <dgm:pt modelId="{2D79A372-330E-40E1-B533-FC309C79DE60}" type="pres">
      <dgm:prSet presAssocID="{873BF965-3794-41ED-A8B1-7C536F5B4E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E51F81-8A15-440D-AB93-30C14DF73FD9}" type="pres">
      <dgm:prSet presAssocID="{A95DCD11-0EE9-4597-9C31-977FB1C7ECD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7DE9AF2-F12C-413F-B97A-879E466FC55E}" type="pres">
      <dgm:prSet presAssocID="{A95DCD11-0EE9-4597-9C31-977FB1C7ECDE}" presName="rootComposite1" presStyleCnt="0"/>
      <dgm:spPr/>
      <dgm:t>
        <a:bodyPr/>
        <a:lstStyle/>
        <a:p>
          <a:endParaRPr lang="en-US"/>
        </a:p>
      </dgm:t>
    </dgm:pt>
    <dgm:pt modelId="{91D5AB60-8152-4D9E-9BAF-6FECAB5717DC}" type="pres">
      <dgm:prSet presAssocID="{A95DCD11-0EE9-4597-9C31-977FB1C7EC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9FE4F-4734-456A-9683-CFBAB8ECCB4B}" type="pres">
      <dgm:prSet presAssocID="{A95DCD11-0EE9-4597-9C31-977FB1C7ECD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6EF841-0096-42AD-AC7D-1E3A91B434FA}" type="pres">
      <dgm:prSet presAssocID="{A95DCD11-0EE9-4597-9C31-977FB1C7ECDE}" presName="hierChild2" presStyleCnt="0"/>
      <dgm:spPr/>
      <dgm:t>
        <a:bodyPr/>
        <a:lstStyle/>
        <a:p>
          <a:endParaRPr lang="en-US"/>
        </a:p>
      </dgm:t>
    </dgm:pt>
    <dgm:pt modelId="{26E6DEAF-3978-41DF-9020-BE653679B2A1}" type="pres">
      <dgm:prSet presAssocID="{69B5BFEF-7C0C-4F53-AC05-0A4C88E5BCC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CCAA9E5-5FC5-48E0-B09F-2B105986B4A9}" type="pres">
      <dgm:prSet presAssocID="{A5CCCF32-D89B-41E7-84A0-7BDDBFCB1A5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125F12A-01BD-4246-842B-2F06A9692AD2}" type="pres">
      <dgm:prSet presAssocID="{A5CCCF32-D89B-41E7-84A0-7BDDBFCB1A5E}" presName="rootComposite" presStyleCnt="0"/>
      <dgm:spPr/>
      <dgm:t>
        <a:bodyPr/>
        <a:lstStyle/>
        <a:p>
          <a:endParaRPr lang="en-US"/>
        </a:p>
      </dgm:t>
    </dgm:pt>
    <dgm:pt modelId="{BAC82369-1166-49EE-8984-CDB747ECDCB6}" type="pres">
      <dgm:prSet presAssocID="{A5CCCF32-D89B-41E7-84A0-7BDDBFCB1A5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1C53AE-FBED-4D8A-9826-2ABD07DA1AAA}" type="pres">
      <dgm:prSet presAssocID="{A5CCCF32-D89B-41E7-84A0-7BDDBFCB1A5E}" presName="rootConnector" presStyleLbl="node2" presStyleIdx="0" presStyleCnt="2"/>
      <dgm:spPr/>
      <dgm:t>
        <a:bodyPr/>
        <a:lstStyle/>
        <a:p>
          <a:endParaRPr lang="en-US"/>
        </a:p>
      </dgm:t>
    </dgm:pt>
    <dgm:pt modelId="{9F934A0A-BBFA-44A5-BB6D-4C5FD298C6FC}" type="pres">
      <dgm:prSet presAssocID="{A5CCCF32-D89B-41E7-84A0-7BDDBFCB1A5E}" presName="hierChild4" presStyleCnt="0"/>
      <dgm:spPr/>
      <dgm:t>
        <a:bodyPr/>
        <a:lstStyle/>
        <a:p>
          <a:endParaRPr lang="en-US"/>
        </a:p>
      </dgm:t>
    </dgm:pt>
    <dgm:pt modelId="{FA7577C7-8395-4FB5-BFC3-130FED764F80}" type="pres">
      <dgm:prSet presAssocID="{A5CCCF32-D89B-41E7-84A0-7BDDBFCB1A5E}" presName="hierChild5" presStyleCnt="0"/>
      <dgm:spPr/>
      <dgm:t>
        <a:bodyPr/>
        <a:lstStyle/>
        <a:p>
          <a:endParaRPr lang="en-US"/>
        </a:p>
      </dgm:t>
    </dgm:pt>
    <dgm:pt modelId="{64DEF155-9C93-4376-96F7-D7BA4C11C297}" type="pres">
      <dgm:prSet presAssocID="{DD636883-B67C-440C-9B2D-7ADD960552D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63F6AF5-878A-4D62-851A-31BE0DCA09ED}" type="pres">
      <dgm:prSet presAssocID="{90B3AB16-0792-4CFF-80D0-0313B0E1EF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D98FB2-AB38-4F60-A8D1-0CF24CF7B2F2}" type="pres">
      <dgm:prSet presAssocID="{90B3AB16-0792-4CFF-80D0-0313B0E1EF81}" presName="rootComposite" presStyleCnt="0"/>
      <dgm:spPr/>
      <dgm:t>
        <a:bodyPr/>
        <a:lstStyle/>
        <a:p>
          <a:endParaRPr lang="en-US"/>
        </a:p>
      </dgm:t>
    </dgm:pt>
    <dgm:pt modelId="{0CF7ABA9-47CC-4DAA-8586-0B14979C6E85}" type="pres">
      <dgm:prSet presAssocID="{90B3AB16-0792-4CFF-80D0-0313B0E1EF8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1EB15-29A2-4C60-B038-9D2312DA3DDD}" type="pres">
      <dgm:prSet presAssocID="{90B3AB16-0792-4CFF-80D0-0313B0E1EF81}" presName="rootConnector" presStyleLbl="node2" presStyleIdx="1" presStyleCnt="2"/>
      <dgm:spPr/>
      <dgm:t>
        <a:bodyPr/>
        <a:lstStyle/>
        <a:p>
          <a:endParaRPr lang="en-US"/>
        </a:p>
      </dgm:t>
    </dgm:pt>
    <dgm:pt modelId="{0FA40F19-3C25-4AB6-8439-23D5171EF5FE}" type="pres">
      <dgm:prSet presAssocID="{90B3AB16-0792-4CFF-80D0-0313B0E1EF81}" presName="hierChild4" presStyleCnt="0"/>
      <dgm:spPr/>
      <dgm:t>
        <a:bodyPr/>
        <a:lstStyle/>
        <a:p>
          <a:endParaRPr lang="en-US"/>
        </a:p>
      </dgm:t>
    </dgm:pt>
    <dgm:pt modelId="{441A0C56-1EE7-4266-8532-DC685BEACF38}" type="pres">
      <dgm:prSet presAssocID="{90B3AB16-0792-4CFF-80D0-0313B0E1EF81}" presName="hierChild5" presStyleCnt="0"/>
      <dgm:spPr/>
      <dgm:t>
        <a:bodyPr/>
        <a:lstStyle/>
        <a:p>
          <a:endParaRPr lang="en-US"/>
        </a:p>
      </dgm:t>
    </dgm:pt>
    <dgm:pt modelId="{D57F50D6-C331-4A8D-BFB6-7F327FAC89DB}" type="pres">
      <dgm:prSet presAssocID="{A95DCD11-0EE9-4597-9C31-977FB1C7ECDE}" presName="hierChild3" presStyleCnt="0"/>
      <dgm:spPr/>
      <dgm:t>
        <a:bodyPr/>
        <a:lstStyle/>
        <a:p>
          <a:endParaRPr lang="en-US"/>
        </a:p>
      </dgm:t>
    </dgm:pt>
  </dgm:ptLst>
  <dgm:cxnLst>
    <dgm:cxn modelId="{22FDE211-9BC3-48F3-B6A2-C5D981F184F3}" srcId="{873BF965-3794-41ED-A8B1-7C536F5B4EC2}" destId="{A95DCD11-0EE9-4597-9C31-977FB1C7ECDE}" srcOrd="0" destOrd="0" parTransId="{B084486F-20DC-48F6-B69A-798352337370}" sibTransId="{AF14E0D8-CC10-4528-9685-6A32B42DE486}"/>
    <dgm:cxn modelId="{F89CC72D-CEF3-47DE-8174-8E3D7A02F128}" type="presOf" srcId="{90B3AB16-0792-4CFF-80D0-0313B0E1EF81}" destId="{0CF7ABA9-47CC-4DAA-8586-0B14979C6E85}" srcOrd="0" destOrd="0" presId="urn:microsoft.com/office/officeart/2005/8/layout/orgChart1"/>
    <dgm:cxn modelId="{038C02A4-60BF-45B0-866F-3D6009512503}" type="presOf" srcId="{873BF965-3794-41ED-A8B1-7C536F5B4EC2}" destId="{2D79A372-330E-40E1-B533-FC309C79DE60}" srcOrd="0" destOrd="0" presId="urn:microsoft.com/office/officeart/2005/8/layout/orgChart1"/>
    <dgm:cxn modelId="{0519C3D1-A029-4AB6-B0CB-C155570D3183}" type="presOf" srcId="{69B5BFEF-7C0C-4F53-AC05-0A4C88E5BCCF}" destId="{26E6DEAF-3978-41DF-9020-BE653679B2A1}" srcOrd="0" destOrd="0" presId="urn:microsoft.com/office/officeart/2005/8/layout/orgChart1"/>
    <dgm:cxn modelId="{CFA92372-9364-4AA5-A330-AC1C2CE62056}" type="presOf" srcId="{A95DCD11-0EE9-4597-9C31-977FB1C7ECDE}" destId="{91D5AB60-8152-4D9E-9BAF-6FECAB5717DC}" srcOrd="0" destOrd="0" presId="urn:microsoft.com/office/officeart/2005/8/layout/orgChart1"/>
    <dgm:cxn modelId="{E775DE4C-1BB5-455D-A04B-B5C5013D3778}" type="presOf" srcId="{A5CCCF32-D89B-41E7-84A0-7BDDBFCB1A5E}" destId="{BAC82369-1166-49EE-8984-CDB747ECDCB6}" srcOrd="0" destOrd="0" presId="urn:microsoft.com/office/officeart/2005/8/layout/orgChart1"/>
    <dgm:cxn modelId="{3E4A1759-DA74-4367-9253-FAA8982C8868}" type="presOf" srcId="{A95DCD11-0EE9-4597-9C31-977FB1C7ECDE}" destId="{2189FE4F-4734-456A-9683-CFBAB8ECCB4B}" srcOrd="1" destOrd="0" presId="urn:microsoft.com/office/officeart/2005/8/layout/orgChart1"/>
    <dgm:cxn modelId="{9C84FCFA-B00B-40EC-93BA-DFCF4594EADC}" type="presOf" srcId="{90B3AB16-0792-4CFF-80D0-0313B0E1EF81}" destId="{2361EB15-29A2-4C60-B038-9D2312DA3DDD}" srcOrd="1" destOrd="0" presId="urn:microsoft.com/office/officeart/2005/8/layout/orgChart1"/>
    <dgm:cxn modelId="{9DEEBD93-9912-4FEC-A86E-E003AE7810BC}" srcId="{A95DCD11-0EE9-4597-9C31-977FB1C7ECDE}" destId="{90B3AB16-0792-4CFF-80D0-0313B0E1EF81}" srcOrd="1" destOrd="0" parTransId="{DD636883-B67C-440C-9B2D-7ADD960552DA}" sibTransId="{81B7AFDD-F0EE-4DDF-8CB2-EB40161B1A49}"/>
    <dgm:cxn modelId="{18A23F2E-EFFE-4F7F-9348-B57AA91D9720}" srcId="{A95DCD11-0EE9-4597-9C31-977FB1C7ECDE}" destId="{A5CCCF32-D89B-41E7-84A0-7BDDBFCB1A5E}" srcOrd="0" destOrd="0" parTransId="{69B5BFEF-7C0C-4F53-AC05-0A4C88E5BCCF}" sibTransId="{03BA9448-C045-4A91-886E-7444C5BFE325}"/>
    <dgm:cxn modelId="{D2A8D17D-553D-49A7-B7BC-65125E486375}" type="presOf" srcId="{A5CCCF32-D89B-41E7-84A0-7BDDBFCB1A5E}" destId="{C21C53AE-FBED-4D8A-9826-2ABD07DA1AAA}" srcOrd="1" destOrd="0" presId="urn:microsoft.com/office/officeart/2005/8/layout/orgChart1"/>
    <dgm:cxn modelId="{F44406DC-27FF-4975-900E-96C1556CE41E}" type="presOf" srcId="{DD636883-B67C-440C-9B2D-7ADD960552DA}" destId="{64DEF155-9C93-4376-96F7-D7BA4C11C297}" srcOrd="0" destOrd="0" presId="urn:microsoft.com/office/officeart/2005/8/layout/orgChart1"/>
    <dgm:cxn modelId="{FD44D166-D4FD-416E-857E-142A8C5A75A0}" type="presParOf" srcId="{2D79A372-330E-40E1-B533-FC309C79DE60}" destId="{E1E51F81-8A15-440D-AB93-30C14DF73FD9}" srcOrd="0" destOrd="0" presId="urn:microsoft.com/office/officeart/2005/8/layout/orgChart1"/>
    <dgm:cxn modelId="{08F4C36D-A77B-4070-8E2D-A9BB7BF413F2}" type="presParOf" srcId="{E1E51F81-8A15-440D-AB93-30C14DF73FD9}" destId="{F7DE9AF2-F12C-413F-B97A-879E466FC55E}" srcOrd="0" destOrd="0" presId="urn:microsoft.com/office/officeart/2005/8/layout/orgChart1"/>
    <dgm:cxn modelId="{96C90322-978B-4AF5-8143-F9D9CBA806A5}" type="presParOf" srcId="{F7DE9AF2-F12C-413F-B97A-879E466FC55E}" destId="{91D5AB60-8152-4D9E-9BAF-6FECAB5717DC}" srcOrd="0" destOrd="0" presId="urn:microsoft.com/office/officeart/2005/8/layout/orgChart1"/>
    <dgm:cxn modelId="{93F9AE7E-A9E6-4DDF-A4FE-12DE3FE8A722}" type="presParOf" srcId="{F7DE9AF2-F12C-413F-B97A-879E466FC55E}" destId="{2189FE4F-4734-456A-9683-CFBAB8ECCB4B}" srcOrd="1" destOrd="0" presId="urn:microsoft.com/office/officeart/2005/8/layout/orgChart1"/>
    <dgm:cxn modelId="{5EF26705-A35B-4995-9809-252782FE4AE1}" type="presParOf" srcId="{E1E51F81-8A15-440D-AB93-30C14DF73FD9}" destId="{1C6EF841-0096-42AD-AC7D-1E3A91B434FA}" srcOrd="1" destOrd="0" presId="urn:microsoft.com/office/officeart/2005/8/layout/orgChart1"/>
    <dgm:cxn modelId="{2D078C43-F787-4AED-9E80-7E0E645B2A5F}" type="presParOf" srcId="{1C6EF841-0096-42AD-AC7D-1E3A91B434FA}" destId="{26E6DEAF-3978-41DF-9020-BE653679B2A1}" srcOrd="0" destOrd="0" presId="urn:microsoft.com/office/officeart/2005/8/layout/orgChart1"/>
    <dgm:cxn modelId="{DD3CDA95-3BA2-4053-889F-A6A4E61D290F}" type="presParOf" srcId="{1C6EF841-0096-42AD-AC7D-1E3A91B434FA}" destId="{8CCAA9E5-5FC5-48E0-B09F-2B105986B4A9}" srcOrd="1" destOrd="0" presId="urn:microsoft.com/office/officeart/2005/8/layout/orgChart1"/>
    <dgm:cxn modelId="{2D322811-1BA6-4A21-B537-CC656DE37EF3}" type="presParOf" srcId="{8CCAA9E5-5FC5-48E0-B09F-2B105986B4A9}" destId="{3125F12A-01BD-4246-842B-2F06A9692AD2}" srcOrd="0" destOrd="0" presId="urn:microsoft.com/office/officeart/2005/8/layout/orgChart1"/>
    <dgm:cxn modelId="{1D0D8BCA-88F5-4DA0-9043-002C9E23896C}" type="presParOf" srcId="{3125F12A-01BD-4246-842B-2F06A9692AD2}" destId="{BAC82369-1166-49EE-8984-CDB747ECDCB6}" srcOrd="0" destOrd="0" presId="urn:microsoft.com/office/officeart/2005/8/layout/orgChart1"/>
    <dgm:cxn modelId="{1B066517-159F-47E0-ACAA-1951FDF2FA7E}" type="presParOf" srcId="{3125F12A-01BD-4246-842B-2F06A9692AD2}" destId="{C21C53AE-FBED-4D8A-9826-2ABD07DA1AAA}" srcOrd="1" destOrd="0" presId="urn:microsoft.com/office/officeart/2005/8/layout/orgChart1"/>
    <dgm:cxn modelId="{496C5812-5E5A-4CF4-86BF-F5C803C32607}" type="presParOf" srcId="{8CCAA9E5-5FC5-48E0-B09F-2B105986B4A9}" destId="{9F934A0A-BBFA-44A5-BB6D-4C5FD298C6FC}" srcOrd="1" destOrd="0" presId="urn:microsoft.com/office/officeart/2005/8/layout/orgChart1"/>
    <dgm:cxn modelId="{3412C71D-8A1C-4935-BA20-E370665D1ECE}" type="presParOf" srcId="{8CCAA9E5-5FC5-48E0-B09F-2B105986B4A9}" destId="{FA7577C7-8395-4FB5-BFC3-130FED764F80}" srcOrd="2" destOrd="0" presId="urn:microsoft.com/office/officeart/2005/8/layout/orgChart1"/>
    <dgm:cxn modelId="{02F9E2DD-C40D-4610-8B54-3855FF9068BD}" type="presParOf" srcId="{1C6EF841-0096-42AD-AC7D-1E3A91B434FA}" destId="{64DEF155-9C93-4376-96F7-D7BA4C11C297}" srcOrd="2" destOrd="0" presId="urn:microsoft.com/office/officeart/2005/8/layout/orgChart1"/>
    <dgm:cxn modelId="{7C322587-03D4-4320-BDF7-B8876D61E4C0}" type="presParOf" srcId="{1C6EF841-0096-42AD-AC7D-1E3A91B434FA}" destId="{263F6AF5-878A-4D62-851A-31BE0DCA09ED}" srcOrd="3" destOrd="0" presId="urn:microsoft.com/office/officeart/2005/8/layout/orgChart1"/>
    <dgm:cxn modelId="{61C5517C-66A5-47AC-A207-9E36DD04177A}" type="presParOf" srcId="{263F6AF5-878A-4D62-851A-31BE0DCA09ED}" destId="{10D98FB2-AB38-4F60-A8D1-0CF24CF7B2F2}" srcOrd="0" destOrd="0" presId="urn:microsoft.com/office/officeart/2005/8/layout/orgChart1"/>
    <dgm:cxn modelId="{69DAB0ED-B5EA-4B10-8F2B-AAE5835AD63D}" type="presParOf" srcId="{10D98FB2-AB38-4F60-A8D1-0CF24CF7B2F2}" destId="{0CF7ABA9-47CC-4DAA-8586-0B14979C6E85}" srcOrd="0" destOrd="0" presId="urn:microsoft.com/office/officeart/2005/8/layout/orgChart1"/>
    <dgm:cxn modelId="{829367AE-EB72-4838-906F-8D0891CB3DEE}" type="presParOf" srcId="{10D98FB2-AB38-4F60-A8D1-0CF24CF7B2F2}" destId="{2361EB15-29A2-4C60-B038-9D2312DA3DDD}" srcOrd="1" destOrd="0" presId="urn:microsoft.com/office/officeart/2005/8/layout/orgChart1"/>
    <dgm:cxn modelId="{8CD89D83-D3B3-46F9-8919-543849A0560F}" type="presParOf" srcId="{263F6AF5-878A-4D62-851A-31BE0DCA09ED}" destId="{0FA40F19-3C25-4AB6-8439-23D5171EF5FE}" srcOrd="1" destOrd="0" presId="urn:microsoft.com/office/officeart/2005/8/layout/orgChart1"/>
    <dgm:cxn modelId="{82A80C8B-02E1-40F1-AFFC-C01F06F791C9}" type="presParOf" srcId="{263F6AF5-878A-4D62-851A-31BE0DCA09ED}" destId="{441A0C56-1EE7-4266-8532-DC685BEACF38}" srcOrd="2" destOrd="0" presId="urn:microsoft.com/office/officeart/2005/8/layout/orgChart1"/>
    <dgm:cxn modelId="{9EFD9DB7-8270-41F8-987C-2B7249BF19A1}" type="presParOf" srcId="{E1E51F81-8A15-440D-AB93-30C14DF73FD9}" destId="{D57F50D6-C331-4A8D-BFB6-7F327FAC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EF155-9C93-4376-96F7-D7BA4C11C29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6DEAF-3978-41DF-9020-BE653679B2A1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5AB60-8152-4D9E-9BAF-6FECAB5717DC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/>
            <a:t>পশুর খাদ্য</a:t>
          </a:r>
          <a:endParaRPr lang="en-US" sz="3400" kern="1200" dirty="0"/>
        </a:p>
      </dsp:txBody>
      <dsp:txXfrm>
        <a:off x="1669479" y="363990"/>
        <a:ext cx="2757041" cy="1378520"/>
      </dsp:txXfrm>
    </dsp:sp>
    <dsp:sp modelId="{BAC82369-1166-49EE-8984-CDB747ECDCB6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/>
            <a:t>দানাদার খাদ্য</a:t>
          </a:r>
          <a:endParaRPr lang="en-US" sz="3400" kern="1200" dirty="0"/>
        </a:p>
      </dsp:txBody>
      <dsp:txXfrm>
        <a:off x="1469" y="2321489"/>
        <a:ext cx="2757041" cy="1378520"/>
      </dsp:txXfrm>
    </dsp:sp>
    <dsp:sp modelId="{0CF7ABA9-47CC-4DAA-8586-0B14979C6E85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/>
            <a:t>আঁশ জাতীয় খাদ্য</a:t>
          </a:r>
          <a:endParaRPr lang="en-US" sz="3400" kern="1200" dirty="0"/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C43C-2628-4017-BC7E-FD97159614E6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D7F9-52C1-4117-8A30-3E4F880F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ছবি গুলো দেখ ও চিন্তা করে বল-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FD7F9-52C1-4117-8A30-3E4F880FAE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U9KVDdhYH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0.jp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2307771"/>
            <a:ext cx="5257800" cy="2646878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21" y="3323897"/>
            <a:ext cx="3581400" cy="2743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3237045"/>
            <a:ext cx="3962400" cy="3035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43026" r="21099" b="9956"/>
          <a:stretch/>
        </p:blipFill>
        <p:spPr>
          <a:xfrm>
            <a:off x="533400" y="227148"/>
            <a:ext cx="3657600" cy="238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>
          <a:xfrm>
            <a:off x="5018690" y="208755"/>
            <a:ext cx="3581400" cy="2400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2229" y="6272075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বার্লি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681" y="6067096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367" y="2677566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685449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Recycled paper"/>
          <p:cNvSpPr txBox="1">
            <a:spLocks noChangeArrowheads="1"/>
          </p:cNvSpPr>
          <p:nvPr/>
        </p:nvSpPr>
        <p:spPr bwMode="auto">
          <a:xfrm>
            <a:off x="1066800" y="228600"/>
            <a:ext cx="586527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 -২ </a:t>
            </a:r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 জোড়ায় কাজ</a:t>
            </a:r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6" descr="Purple mesh"/>
          <p:cNvSpPr txBox="1">
            <a:spLocks noChangeArrowheads="1"/>
          </p:cNvSpPr>
          <p:nvPr/>
        </p:nvSpPr>
        <p:spPr bwMode="auto">
          <a:xfrm>
            <a:off x="228600" y="2448910"/>
            <a:ext cx="8686800" cy="76944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গো-খাদ্যকে কয়ভাগে ভাগ করা যায় এবং কি কি ?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4283"/>
            <a:ext cx="2133600" cy="2131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05959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সময়ঃ- ৫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Cork"/>
          <p:cNvSpPr txBox="1">
            <a:spLocks noChangeArrowheads="1"/>
          </p:cNvSpPr>
          <p:nvPr/>
        </p:nvSpPr>
        <p:spPr bwMode="auto">
          <a:xfrm>
            <a:off x="3358243" y="152400"/>
            <a:ext cx="2971800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66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66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গবাদি পশুর খাদ্যকে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দুইভাগে ভাগ করা যায়। যথাঃ-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5610214"/>
              </p:ext>
            </p:extLst>
          </p:nvPr>
        </p:nvGraphicFramePr>
        <p:xfrm>
          <a:off x="1524000" y="20192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8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D5AB60-8152-4D9E-9BAF-6FECAB57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1D5AB60-8152-4D9E-9BAF-6FECAB57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91D5AB60-8152-4D9E-9BAF-6FECAB57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1D5AB60-8152-4D9E-9BAF-6FECAB57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E6DEAF-3978-41DF-9020-BE653679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6E6DEAF-3978-41DF-9020-BE653679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6E6DEAF-3978-41DF-9020-BE653679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26E6DEAF-3978-41DF-9020-BE653679B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82369-1166-49EE-8984-CDB747ECD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AC82369-1166-49EE-8984-CDB747ECD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BAC82369-1166-49EE-8984-CDB747ECD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AC82369-1166-49EE-8984-CDB747ECD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DEF155-9C93-4376-96F7-D7BA4C11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4DEF155-9C93-4376-96F7-D7BA4C11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4DEF155-9C93-4376-96F7-D7BA4C11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64DEF155-9C93-4376-96F7-D7BA4C11C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7ABA9-47CC-4DAA-8586-0B14979C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CF7ABA9-47CC-4DAA-8586-0B14979C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0CF7ABA9-47CC-4DAA-8586-0B14979C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0CF7ABA9-47CC-4DAA-8586-0B14979C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582"/>
          <a:stretch/>
        </p:blipFill>
        <p:spPr>
          <a:xfrm>
            <a:off x="4267200" y="228600"/>
            <a:ext cx="4479637" cy="2971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7800" y="3581400"/>
            <a:ext cx="4546600" cy="2743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সাইলেজ তৈরির ভিডিও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9743" y="486228"/>
            <a:ext cx="3809999" cy="2514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নেপিয়ার ঘাস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411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www.youtube.com/watch?v=jU9KVDdhYH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 descr="Sand"/>
          <p:cNvSpPr txBox="1">
            <a:spLocks noChangeArrowheads="1"/>
          </p:cNvSpPr>
          <p:nvPr/>
        </p:nvSpPr>
        <p:spPr bwMode="auto">
          <a:xfrm>
            <a:off x="838200" y="486229"/>
            <a:ext cx="74676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  <a:r>
              <a:rPr lang="en-US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৩ (দলীয় </a:t>
            </a:r>
            <a:r>
              <a:rPr lang="bn-BD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7" descr="White marble"/>
          <p:cNvSpPr txBox="1">
            <a:spLocks noChangeArrowheads="1"/>
          </p:cNvSpPr>
          <p:nvPr/>
        </p:nvSpPr>
        <p:spPr bwMode="auto">
          <a:xfrm>
            <a:off x="381000" y="2468562"/>
            <a:ext cx="82042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sz="60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ঘাস সংরক্ষনের পদ্ধতি </a:t>
            </a:r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DCD ict training related\Bangladesh Districts\Quiz clip arts\12345904253HUq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749" y="3886200"/>
            <a:ext cx="2074451" cy="2399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14006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সময়ঃ-১০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apyrus"/>
          <p:cNvSpPr txBox="1">
            <a:spLocks noChangeArrowheads="1"/>
          </p:cNvSpPr>
          <p:nvPr/>
        </p:nvSpPr>
        <p:spPr bwMode="auto">
          <a:xfrm>
            <a:off x="2895600" y="74957"/>
            <a:ext cx="2971800" cy="92333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54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 ধরনের ঘাস দিয়ে সাইলেজ তৈরি করা হয়।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ঘাসকে টুকরা টুকরা করে কাটতে হয়।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টুকরা করা ঘাসকে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চিটাগুড় মিশিয়ে গর্তে বায়ুরোধী অবস্থায় রেখে দীর্ঘদিন সংরক্ষন করতে হয়।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সাইলেজে শুষ্ক পদার্থের পরিমান ৩০-৩৫%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553200" cy="103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0"/>
              </a:avLst>
            </a:prstTxWarp>
          </a:bodyPr>
          <a:lstStyle/>
          <a:p>
            <a:pPr algn="ctr"/>
            <a:r>
              <a:rPr lang="bn-BD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0000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40519"/>
            <a:ext cx="624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নিচের কোনটি দানাদার খাদ্য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নেপিয়ার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গমের ভূসি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ইপিল-ইপিল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ভূট্টার 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062661"/>
            <a:ext cx="7344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নিচের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কোনগুলো আঁশজাতীয় খাদ্য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খড়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চালের কুড়া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পারা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কোনটি সঠিক-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, 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2429203"/>
            <a:ext cx="8382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276600" y="6222070"/>
            <a:ext cx="457200" cy="63593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29685" y="-30209"/>
            <a:ext cx="2353270" cy="1950462"/>
            <a:chOff x="2895600" y="228600"/>
            <a:chExt cx="2514600" cy="2286000"/>
          </a:xfrm>
        </p:grpSpPr>
        <p:sp>
          <p:nvSpPr>
            <p:cNvPr id="3" name="Rectangle 2"/>
            <p:cNvSpPr/>
            <p:nvPr/>
          </p:nvSpPr>
          <p:spPr>
            <a:xfrm>
              <a:off x="3175000" y="960120"/>
              <a:ext cx="1955800" cy="123444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895600" y="228600"/>
              <a:ext cx="2514600" cy="731520"/>
            </a:xfrm>
            <a:prstGeom prst="triangl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951480" y="2148840"/>
              <a:ext cx="2458720" cy="3657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3216" y="1161288"/>
              <a:ext cx="502920" cy="8229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04360" y="1188720"/>
              <a:ext cx="335280" cy="41148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Connector 7"/>
            <p:cNvCxnSpPr>
              <a:stCxn id="6" idx="0"/>
              <a:endCxn id="6" idx="2"/>
            </p:cNvCxnSpPr>
            <p:nvPr/>
          </p:nvCxnSpPr>
          <p:spPr>
            <a:xfrm rot="16200000" flipH="1">
              <a:off x="3473196" y="1572662"/>
              <a:ext cx="822960" cy="116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7" idx="2"/>
            </p:cNvCxnSpPr>
            <p:nvPr/>
          </p:nvCxnSpPr>
          <p:spPr>
            <a:xfrm rot="5400000">
              <a:off x="4366260" y="1394354"/>
              <a:ext cx="411480" cy="1165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ircular Arrow 9"/>
          <p:cNvSpPr/>
          <p:nvPr/>
        </p:nvSpPr>
        <p:spPr>
          <a:xfrm>
            <a:off x="1664741" y="181216"/>
            <a:ext cx="4659859" cy="1636762"/>
          </a:xfrm>
          <a:prstGeom prst="circularArrow">
            <a:avLst>
              <a:gd name="adj1" fmla="val 13380"/>
              <a:gd name="adj2" fmla="val 686323"/>
              <a:gd name="adj3" fmla="val 20390399"/>
              <a:gd name="adj4" fmla="val 10218146"/>
              <a:gd name="adj5" fmla="val 669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76" y="1982390"/>
            <a:ext cx="2907691" cy="1894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73" y="1953487"/>
            <a:ext cx="2821747" cy="1780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2391"/>
            <a:ext cx="2594976" cy="1751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3755579"/>
            <a:ext cx="149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0576" y="37338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ভুট্টা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4759" y="3755579"/>
            <a:ext cx="142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বার্লি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876" y="4340354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দানাদার খাদ্য কাকে বলে?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ঘাসকে কয় ভাবে সংরক্ষন করা যায় ও কি কি?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দানাদার খাদ্যকে কয় ভাগে ভাগ করা যায় তা ব্যাখ্যা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দানাদার খাদ্য কিভাবে পশুর উৎপাদন বাড়ায়? যুক্তিসহকারে লিখ।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876" y="1468152"/>
            <a:ext cx="566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চিত্রগুলো দেখ ও প্রশ্নের উত্তর দাওঃ-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23900" y="329821"/>
            <a:ext cx="7467600" cy="17526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CD038A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00" dirty="0">
              <a:solidFill>
                <a:srgbClr val="CD038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21257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Farhan-2"/>
          <p:cNvSpPr>
            <a:spLocks noChangeArrowheads="1" noChangeShapeType="1" noTextEdit="1"/>
          </p:cNvSpPr>
          <p:nvPr/>
        </p:nvSpPr>
        <p:spPr bwMode="auto">
          <a:xfrm>
            <a:off x="1856509" y="228600"/>
            <a:ext cx="5867400" cy="125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0"/>
              </a:avLst>
            </a:prstTxWarp>
          </a:bodyPr>
          <a:lstStyle/>
          <a:p>
            <a:pPr algn="ctr"/>
            <a:r>
              <a:rPr lang="bn-BD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NikoshBAN"/>
                <a:cs typeface="NikoshBAN"/>
              </a:rPr>
              <a:t>শিক্ষক </a:t>
            </a:r>
            <a:r>
              <a:rPr lang="bn-BD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814" y="1872020"/>
            <a:ext cx="6705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মোঃ মোস্তাফিজার রাহমান</a:t>
            </a:r>
          </a:p>
          <a:p>
            <a:r>
              <a:rPr lang="bn-BD" sz="32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(বিবিএ ইন এগ্রিবিজনেস)</a:t>
            </a:r>
            <a:endParaRPr lang="en-US" sz="3200" dirty="0" smtClean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 ( কৃষি শিক্ষা )</a:t>
            </a:r>
          </a:p>
          <a:p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ইটাখোলা দ্বি-মূখী  উচ্চ  বিদ্যালয়</a:t>
            </a:r>
          </a:p>
          <a:p>
            <a:r>
              <a:rPr lang="bn-BD" sz="40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ক্ষেতলাল, জয়পুরহাট।</a:t>
            </a:r>
          </a:p>
          <a:p>
            <a:r>
              <a:rPr lang="bn-BD" sz="40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মোবাইল নং- ০১৭২৪-০৮১৩২০</a:t>
            </a:r>
          </a:p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আই ডি নং-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Email-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mjony</a:t>
            </a:r>
            <a:r>
              <a:rPr lang="en-US" sz="3600" dirty="0" smtClean="0">
                <a:cs typeface="NikoshBAN" pitchFamily="2" charset="0"/>
              </a:rPr>
              <a:t>62@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yahoo.com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r="10477" b="5682"/>
          <a:stretch/>
        </p:blipFill>
        <p:spPr>
          <a:xfrm>
            <a:off x="228600" y="457200"/>
            <a:ext cx="1489364" cy="123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43" y="1487487"/>
            <a:ext cx="3200400" cy="440054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94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136" y="152400"/>
            <a:ext cx="480060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পাঠ  পরিচিতি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865579"/>
            <a:ext cx="8839200" cy="590931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আধ্যয়ঃ দ্বিতীয়, (কৃষি উপকরণ)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(</a:t>
            </a:r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অনুচ্ছেদ)</a:t>
            </a:r>
            <a:r>
              <a:rPr lang="bn-BD" sz="4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গবাদিপশুর খাদ্য। </a:t>
            </a:r>
            <a:endParaRPr lang="bn-BD" sz="4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5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/১২/২০১৩ </a:t>
            </a:r>
            <a:r>
              <a:rPr lang="bn-BD" sz="5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val="26668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392382" y="0"/>
            <a:ext cx="6532418" cy="8911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2382" y="19295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 গুলো দেখ ও চিন্তা করে বল-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3455"/>
            <a:ext cx="3581400" cy="2336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0" y="863454"/>
            <a:ext cx="3512320" cy="2336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6" y="3760898"/>
            <a:ext cx="3828867" cy="2547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8381" r="60000" b="11974"/>
          <a:stretch/>
        </p:blipFill>
        <p:spPr>
          <a:xfrm>
            <a:off x="5250680" y="3763526"/>
            <a:ext cx="3512320" cy="2547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9829" y="3171497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1352" y="3128583"/>
            <a:ext cx="190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গরু ও ঘাস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1352" y="6211669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5952" y="6211669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943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47900" y="2619813"/>
            <a:ext cx="4953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গবাদিপশুর খাদ্য। </a:t>
            </a:r>
          </a:p>
        </p:txBody>
      </p:sp>
    </p:spTree>
    <p:extLst>
      <p:ext uri="{BB962C8B-B14F-4D97-AF65-F5344CB8AC3E}">
        <p14:creationId xmlns:p14="http://schemas.microsoft.com/office/powerpoint/2010/main" val="14862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43100" y="228600"/>
            <a:ext cx="49530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864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শিখনফল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173655"/>
            <a:ext cx="4343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514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গো-খাদ্যের সংজ্ঞা দিতে পারবে।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গো-খাদ্যের প্রকারভেদ বলতে পারবে।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5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ঘাস সংরক্ষনের পদ্ধতি ব্যাখ্যা করতে পারবে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" y="168166"/>
            <a:ext cx="3796759" cy="2574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90" y="168166"/>
            <a:ext cx="3815183" cy="255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6" y="3505200"/>
            <a:ext cx="3889649" cy="2847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>
          <a:xfrm>
            <a:off x="4772924" y="3505199"/>
            <a:ext cx="3830949" cy="2847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910" y="2748293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ছোলা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5405" y="6258218"/>
            <a:ext cx="195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ইপিল-ইপিল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27490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5866" y="2858869"/>
            <a:ext cx="10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Oak"/>
          <p:cNvSpPr txBox="1">
            <a:spLocks noChangeArrowheads="1"/>
          </p:cNvSpPr>
          <p:nvPr/>
        </p:nvSpPr>
        <p:spPr bwMode="auto">
          <a:xfrm>
            <a:off x="1295399" y="400816"/>
            <a:ext cx="6219371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60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  <a:r>
              <a:rPr lang="en-US" sz="60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১ (একক </a:t>
            </a:r>
            <a:r>
              <a:rPr lang="bn-BD" sz="60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60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60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71" y="3886200"/>
            <a:ext cx="2590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071" y="27112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গো-খাদ্য বলতে কি বুঝ 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295400"/>
            <a:ext cx="263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সময়ঃ- ৩ মিনিট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Water droplets"/>
          <p:cNvSpPr txBox="1">
            <a:spLocks noChangeArrowheads="1"/>
          </p:cNvSpPr>
          <p:nvPr/>
        </p:nvSpPr>
        <p:spPr bwMode="auto">
          <a:xfrm>
            <a:off x="2743200" y="478972"/>
            <a:ext cx="3962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6000" b="1" dirty="0">
                <a:solidFill>
                  <a:srgbClr val="3333CC"/>
                </a:solidFill>
                <a:cs typeface="Vrinda" charset="0"/>
              </a:rPr>
              <a:t>সমাধান</a:t>
            </a:r>
            <a:endParaRPr lang="en-US" sz="6000" b="1" dirty="0">
              <a:solidFill>
                <a:srgbClr val="3333CC"/>
              </a:solidFill>
              <a:cs typeface="Vrind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0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8288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বেঁচে থাকার জন্য খাদ্য আবশ্যক।</a:t>
            </a:r>
            <a:endParaRPr lang="en-US" sz="40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 দেহে আহার্যরূপে গৃহীত হয় এবং পরিপাক, শোষণ ও বিপাকের মাধ্যমে দেহে ব্যবহৃত হয় বা শক্তি উৎপাদন করে তাকে গো-খাদ্য বলে।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590</TotalTime>
  <Words>409</Words>
  <Application>Microsoft Office PowerPoint</Application>
  <PresentationFormat>On-screen Show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Module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Mostafizar</dc:creator>
  <cp:lastModifiedBy>TSS</cp:lastModifiedBy>
  <cp:revision>60</cp:revision>
  <dcterms:created xsi:type="dcterms:W3CDTF">2006-08-16T00:00:00Z</dcterms:created>
  <dcterms:modified xsi:type="dcterms:W3CDTF">2013-12-17T09:21:41Z</dcterms:modified>
</cp:coreProperties>
</file>